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7" roundtripDataSignature="AMtx7mjlJir2Ybr8KsN/G5w4InbHwAox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102004813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10200481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avadinimo skaidrė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1524000" y="1255059"/>
            <a:ext cx="9144000" cy="22549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353B"/>
              </a:buClr>
              <a:buSzPts val="6600"/>
              <a:buFont typeface="Arial"/>
              <a:buNone/>
              <a:defRPr sz="6600">
                <a:solidFill>
                  <a:srgbClr val="30353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3693458" y="3602038"/>
            <a:ext cx="6974541" cy="1283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15C71"/>
              </a:buClr>
              <a:buSzPts val="2400"/>
              <a:buNone/>
              <a:defRPr sz="2400">
                <a:solidFill>
                  <a:srgbClr val="415C7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avadinimas ir turinys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838200" y="1825625"/>
            <a:ext cx="10515600" cy="3813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kcijos antraštė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831850" y="1709738"/>
            <a:ext cx="10515600" cy="16340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353B"/>
              </a:buClr>
              <a:buSzPts val="5400"/>
              <a:buFont typeface="Arial"/>
              <a:buNone/>
              <a:defRPr sz="5400">
                <a:solidFill>
                  <a:srgbClr val="30353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831850" y="3343835"/>
            <a:ext cx="10515599" cy="16340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15C71"/>
              </a:buClr>
              <a:buSzPts val="2400"/>
              <a:buNone/>
              <a:defRPr sz="2400">
                <a:solidFill>
                  <a:srgbClr val="415C7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D8F"/>
              </a:buClr>
              <a:buSzPts val="2000"/>
              <a:buNone/>
              <a:defRPr sz="2000">
                <a:solidFill>
                  <a:srgbClr val="8C8D8F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D8F"/>
              </a:buClr>
              <a:buSzPts val="1800"/>
              <a:buNone/>
              <a:defRPr sz="1800">
                <a:solidFill>
                  <a:srgbClr val="8C8D8F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D8F"/>
              </a:buClr>
              <a:buSzPts val="1600"/>
              <a:buNone/>
              <a:defRPr sz="1600">
                <a:solidFill>
                  <a:srgbClr val="8C8D8F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D8F"/>
              </a:buClr>
              <a:buSzPts val="1600"/>
              <a:buNone/>
              <a:defRPr sz="1600">
                <a:solidFill>
                  <a:srgbClr val="8C8D8F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D8F"/>
              </a:buClr>
              <a:buSzPts val="1600"/>
              <a:buNone/>
              <a:defRPr sz="1600">
                <a:solidFill>
                  <a:srgbClr val="8C8D8F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D8F"/>
              </a:buClr>
              <a:buSzPts val="1600"/>
              <a:buNone/>
              <a:defRPr sz="1600">
                <a:solidFill>
                  <a:srgbClr val="8C8D8F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D8F"/>
              </a:buClr>
              <a:buSzPts val="1600"/>
              <a:buNone/>
              <a:defRPr sz="1600">
                <a:solidFill>
                  <a:srgbClr val="8C8D8F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D8F"/>
              </a:buClr>
              <a:buSzPts val="1600"/>
              <a:buNone/>
              <a:defRPr sz="1600">
                <a:solidFill>
                  <a:srgbClr val="8C8D8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 turiniai" type="twoObj">
  <p:cSld name="TWO_OBJECT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838200" y="1825625"/>
            <a:ext cx="5181600" cy="3759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6172200" y="1825625"/>
            <a:ext cx="5181600" cy="3759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yginimas" type="twoTxTwoObj">
  <p:cSld name="TWO_OBJECTS_WITH_TEX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1" type="body"/>
          </p:nvPr>
        </p:nvSpPr>
        <p:spPr>
          <a:xfrm>
            <a:off x="839788" y="1909203"/>
            <a:ext cx="5157787" cy="5958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" name="Google Shape;27;p7"/>
          <p:cNvSpPr txBox="1"/>
          <p:nvPr>
            <p:ph idx="2" type="body"/>
          </p:nvPr>
        </p:nvSpPr>
        <p:spPr>
          <a:xfrm>
            <a:off x="839788" y="2505075"/>
            <a:ext cx="5157787" cy="3133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3" type="body"/>
          </p:nvPr>
        </p:nvSpPr>
        <p:spPr>
          <a:xfrm>
            <a:off x="6169024" y="1909203"/>
            <a:ext cx="5183188" cy="5958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" name="Google Shape;29;p7"/>
          <p:cNvSpPr txBox="1"/>
          <p:nvPr>
            <p:ph idx="4" type="body"/>
          </p:nvPr>
        </p:nvSpPr>
        <p:spPr>
          <a:xfrm>
            <a:off x="6172200" y="2505075"/>
            <a:ext cx="5183188" cy="3133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k pavadinimas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uščia" type="blank">
  <p:cSld name="BLANK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urinys ir antraštė" type="objTx">
  <p:cSld name="OBJECT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" type="body"/>
          </p:nvPr>
        </p:nvSpPr>
        <p:spPr>
          <a:xfrm>
            <a:off x="5183188" y="987426"/>
            <a:ext cx="6172200" cy="46155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6" name="Google Shape;36;p10"/>
          <p:cNvSpPr txBox="1"/>
          <p:nvPr>
            <p:ph idx="2" type="body"/>
          </p:nvPr>
        </p:nvSpPr>
        <p:spPr>
          <a:xfrm>
            <a:off x="839788" y="2057400"/>
            <a:ext cx="3932237" cy="35455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aveikslėlis ir antraštė" type="picTx">
  <p:cSld name="PICTURE_WITH_CAPTIO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/>
          <p:nvPr>
            <p:ph idx="2" type="pic"/>
          </p:nvPr>
        </p:nvSpPr>
        <p:spPr>
          <a:xfrm>
            <a:off x="5183188" y="987426"/>
            <a:ext cx="6172200" cy="46155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11"/>
          <p:cNvSpPr txBox="1"/>
          <p:nvPr>
            <p:ph idx="1" type="body"/>
          </p:nvPr>
        </p:nvSpPr>
        <p:spPr>
          <a:xfrm>
            <a:off x="839788" y="2057400"/>
            <a:ext cx="3932237" cy="35455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avadinimas ir vertikalus tekstas" type="vertTx">
  <p:cSld name="VERTICAL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" type="body"/>
          </p:nvPr>
        </p:nvSpPr>
        <p:spPr>
          <a:xfrm rot="5400000">
            <a:off x="4189413" y="-1525587"/>
            <a:ext cx="3813175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kalus pavadinimas ir tekstas" type="vertTitleAndTx">
  <p:cSld name="VERTICAL_TITLE_AND_VERTICAL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 rot="5400000">
            <a:off x="7470961" y="1764926"/>
            <a:ext cx="5136777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 rot="5400000">
            <a:off x="1872362" y="-523175"/>
            <a:ext cx="5665976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838200" y="1825625"/>
            <a:ext cx="10515600" cy="3813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C8D8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C8D8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C8D8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C8D8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C8D8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C8D8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C8D8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C8D8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C8D8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C8D8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C8D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type="ctrTitle"/>
          </p:nvPr>
        </p:nvSpPr>
        <p:spPr>
          <a:xfrm>
            <a:off x="1524000" y="1255059"/>
            <a:ext cx="9144000" cy="22549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353B"/>
              </a:buClr>
              <a:buSzPts val="66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5" name="Google Shape;55;p1"/>
          <p:cNvSpPr txBox="1"/>
          <p:nvPr>
            <p:ph idx="1" type="subTitle"/>
          </p:nvPr>
        </p:nvSpPr>
        <p:spPr>
          <a:xfrm>
            <a:off x="3693458" y="3602038"/>
            <a:ext cx="6974541" cy="1283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C7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7102004813_0_0"/>
          <p:cNvSpPr txBox="1"/>
          <p:nvPr>
            <p:ph type="title"/>
          </p:nvPr>
        </p:nvSpPr>
        <p:spPr>
          <a:xfrm>
            <a:off x="831850" y="1709738"/>
            <a:ext cx="10515600" cy="1634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g7102004813_0_0"/>
          <p:cNvSpPr txBox="1"/>
          <p:nvPr>
            <p:ph idx="1" type="body"/>
          </p:nvPr>
        </p:nvSpPr>
        <p:spPr>
          <a:xfrm>
            <a:off x="831850" y="3343835"/>
            <a:ext cx="10515600" cy="1634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MS official">
  <a:themeElements>
    <a:clrScheme name="LMS official">
      <a:dk1>
        <a:srgbClr val="30353B"/>
      </a:dk1>
      <a:lt1>
        <a:srgbClr val="FFFFFF"/>
      </a:lt1>
      <a:dk2>
        <a:srgbClr val="415C71"/>
      </a:dk2>
      <a:lt2>
        <a:srgbClr val="B7B7B7"/>
      </a:lt2>
      <a:accent1>
        <a:srgbClr val="4472C5"/>
      </a:accent1>
      <a:accent2>
        <a:srgbClr val="A5A5A5"/>
      </a:accent2>
      <a:accent3>
        <a:srgbClr val="5B9BD5"/>
      </a:accent3>
      <a:accent4>
        <a:srgbClr val="264478"/>
      </a:accent4>
      <a:accent5>
        <a:srgbClr val="636363"/>
      </a:accent5>
      <a:accent6>
        <a:srgbClr val="255E91"/>
      </a:accent6>
      <a:hlink>
        <a:srgbClr val="628EB5"/>
      </a:hlink>
      <a:folHlink>
        <a:srgbClr val="263C5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2020-03-06T11:40:36Z</dcterms:created>
  <dc:creator>Ignas Rozmanas</dc:creator>
</cp:coreProperties>
</file>