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hdJpwkhga/9YbiCp0rJHHq/Mrq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71009b72e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71009b72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71009b72e7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71009b72e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vadinimo skaidrė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1524000" y="3173506"/>
            <a:ext cx="9144000" cy="1021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b="1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524000" y="4410635"/>
            <a:ext cx="9144000" cy="466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vadinimas ir turinys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" type="body"/>
          </p:nvPr>
        </p:nvSpPr>
        <p:spPr>
          <a:xfrm>
            <a:off x="838200" y="1825625"/>
            <a:ext cx="10515600" cy="3813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kcijos antraštė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1042147" y="1082209"/>
            <a:ext cx="10107706" cy="16340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1"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1042147" y="3060187"/>
            <a:ext cx="10107707" cy="21034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i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 turiniai" type="twoObj">
  <p:cSld name="TWO_OBJEC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838200" y="1825625"/>
            <a:ext cx="5181600" cy="3759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6172200" y="1825625"/>
            <a:ext cx="5181600" cy="3759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yginimas" type="twoTxTwoObj">
  <p:cSld name="TWO_OBJECTS_WITH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 txBox="1"/>
          <p:nvPr>
            <p:ph type="title"/>
          </p:nvPr>
        </p:nvSpPr>
        <p:spPr>
          <a:xfrm>
            <a:off x="839788" y="636494"/>
            <a:ext cx="7667717" cy="10900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" type="body"/>
          </p:nvPr>
        </p:nvSpPr>
        <p:spPr>
          <a:xfrm>
            <a:off x="839788" y="1932175"/>
            <a:ext cx="5157787" cy="5958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" name="Google Shape;27;p8"/>
          <p:cNvSpPr txBox="1"/>
          <p:nvPr>
            <p:ph idx="2" type="body"/>
          </p:nvPr>
        </p:nvSpPr>
        <p:spPr>
          <a:xfrm>
            <a:off x="839788" y="2653553"/>
            <a:ext cx="5157787" cy="3469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3" type="body"/>
          </p:nvPr>
        </p:nvSpPr>
        <p:spPr>
          <a:xfrm>
            <a:off x="6172200" y="1932175"/>
            <a:ext cx="5183188" cy="5958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" name="Google Shape;29;p8"/>
          <p:cNvSpPr txBox="1"/>
          <p:nvPr>
            <p:ph idx="4" type="body"/>
          </p:nvPr>
        </p:nvSpPr>
        <p:spPr>
          <a:xfrm>
            <a:off x="6172200" y="2653553"/>
            <a:ext cx="5183188" cy="3469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k pavadinimas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title"/>
          </p:nvPr>
        </p:nvSpPr>
        <p:spPr>
          <a:xfrm>
            <a:off x="838200" y="598208"/>
            <a:ext cx="10515600" cy="1212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uščia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urinys ir antraštė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5183188" y="1900518"/>
            <a:ext cx="6172200" cy="4150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839788" y="2057400"/>
            <a:ext cx="3932237" cy="3993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veikslėlis ir antraštė" type="picTx">
  <p:cSld name="PICTURE_WITH_CAPTIO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/>
          <p:nvPr>
            <p:ph idx="2" type="pic"/>
          </p:nvPr>
        </p:nvSpPr>
        <p:spPr>
          <a:xfrm>
            <a:off x="5254906" y="673662"/>
            <a:ext cx="6172200" cy="4256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12"/>
          <p:cNvSpPr txBox="1"/>
          <p:nvPr>
            <p:ph idx="1" type="body"/>
          </p:nvPr>
        </p:nvSpPr>
        <p:spPr>
          <a:xfrm>
            <a:off x="839788" y="2057400"/>
            <a:ext cx="3932237" cy="354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vadinimas ir vertikalus tekstas" type="vertTx">
  <p:cSld name="VERTICAL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 rot="5400000">
            <a:off x="4189413" y="-1525587"/>
            <a:ext cx="3813175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kalus pavadinimas ir tekstas" type="vertTitleAndTx">
  <p:cSld name="VERTICAL_TITLE_AND_VERTICAL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 rot="5400000">
            <a:off x="7470961" y="1764926"/>
            <a:ext cx="5136777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 rot="5400000">
            <a:off x="2136961" y="-787774"/>
            <a:ext cx="5136777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3813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 txBox="1"/>
          <p:nvPr>
            <p:ph type="ctrTitle"/>
          </p:nvPr>
        </p:nvSpPr>
        <p:spPr>
          <a:xfrm>
            <a:off x="1524000" y="3173506"/>
            <a:ext cx="9144000" cy="1021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2" name="Google Shape;52;p1"/>
          <p:cNvSpPr txBox="1"/>
          <p:nvPr>
            <p:ph idx="1" type="subTitle"/>
          </p:nvPr>
        </p:nvSpPr>
        <p:spPr>
          <a:xfrm>
            <a:off x="1524000" y="4410635"/>
            <a:ext cx="9144000" cy="466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1009b72e7_0_0"/>
          <p:cNvSpPr txBox="1"/>
          <p:nvPr>
            <p:ph type="title"/>
          </p:nvPr>
        </p:nvSpPr>
        <p:spPr>
          <a:xfrm>
            <a:off x="1042147" y="1082209"/>
            <a:ext cx="10107600" cy="1634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71009b72e7_0_0"/>
          <p:cNvSpPr txBox="1"/>
          <p:nvPr>
            <p:ph idx="1" type="body"/>
          </p:nvPr>
        </p:nvSpPr>
        <p:spPr>
          <a:xfrm>
            <a:off x="1042147" y="3060187"/>
            <a:ext cx="10107600" cy="2103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1009b72e7_0_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g71009b72e7_0_5"/>
          <p:cNvSpPr txBox="1"/>
          <p:nvPr>
            <p:ph idx="1" type="body"/>
          </p:nvPr>
        </p:nvSpPr>
        <p:spPr>
          <a:xfrm>
            <a:off x="838200" y="1825625"/>
            <a:ext cx="5181600" cy="3759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71009b72e7_0_5"/>
          <p:cNvSpPr txBox="1"/>
          <p:nvPr>
            <p:ph idx="2" type="body"/>
          </p:nvPr>
        </p:nvSpPr>
        <p:spPr>
          <a:xfrm>
            <a:off x="6172200" y="1825625"/>
            <a:ext cx="5181600" cy="3759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1" name="Google Shape;71;p2"/>
          <p:cNvSpPr txBox="1"/>
          <p:nvPr>
            <p:ph idx="1" type="body"/>
          </p:nvPr>
        </p:nvSpPr>
        <p:spPr>
          <a:xfrm>
            <a:off x="838200" y="1825625"/>
            <a:ext cx="10515600" cy="3813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MS unofficial">
  <a:themeElements>
    <a:clrScheme name="LMS unofficial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2020-03-06T11:37:50Z</dcterms:created>
  <dc:creator>Ignas Rozmanas</dc:creator>
</cp:coreProperties>
</file>